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32918400"/>
  <p:notesSz cx="6858000" cy="9144000"/>
  <p:defaultTextStyle>
    <a:defPPr>
      <a:defRPr lang="en-US"/>
    </a:defPPr>
    <a:lvl1pPr marL="0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1pPr>
    <a:lvl2pPr marL="1985528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2pPr>
    <a:lvl3pPr marL="3971056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3pPr>
    <a:lvl4pPr marL="5956584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4pPr>
    <a:lvl5pPr marL="7942113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5pPr>
    <a:lvl6pPr marL="9927641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1913169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13898697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15884225" algn="l" defTabSz="3971056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506" y="-138"/>
      </p:cViewPr>
      <p:guideLst>
        <p:guide orient="horz" pos="10368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0226042"/>
            <a:ext cx="3108960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8653760"/>
            <a:ext cx="2560320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1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2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27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0" y="6324600"/>
            <a:ext cx="329184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0" y="6324600"/>
            <a:ext cx="9814560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21153122"/>
            <a:ext cx="31089600" cy="6537960"/>
          </a:xfrm>
        </p:spPr>
        <p:txBody>
          <a:bodyPr anchor="t"/>
          <a:lstStyle>
            <a:lvl1pPr algn="l">
              <a:defRPr sz="17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3952225"/>
            <a:ext cx="31089600" cy="7200898"/>
          </a:xfrm>
        </p:spPr>
        <p:txBody>
          <a:bodyPr anchor="b"/>
          <a:lstStyle>
            <a:lvl1pPr marL="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1pPr>
            <a:lvl2pPr marL="198552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2pPr>
            <a:lvl3pPr marL="3971056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956584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794211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992764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191316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3898697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588422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56800" y="36865560"/>
            <a:ext cx="65532000" cy="104279702"/>
          </a:xfrm>
        </p:spPr>
        <p:txBody>
          <a:bodyPr/>
          <a:lstStyle>
            <a:lvl1pPr>
              <a:defRPr sz="12200"/>
            </a:lvl1pPr>
            <a:lvl2pPr>
              <a:defRPr sz="10400"/>
            </a:lvl2pPr>
            <a:lvl3pPr>
              <a:defRPr sz="87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368542"/>
            <a:ext cx="16160752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10439400"/>
            <a:ext cx="16160752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7368542"/>
            <a:ext cx="16167100" cy="3070858"/>
          </a:xfrm>
        </p:spPr>
        <p:txBody>
          <a:bodyPr anchor="b"/>
          <a:lstStyle>
            <a:lvl1pPr marL="0" indent="0">
              <a:buNone/>
              <a:defRPr sz="10400" b="1"/>
            </a:lvl1pPr>
            <a:lvl2pPr marL="1985528" indent="0">
              <a:buNone/>
              <a:defRPr sz="8700" b="1"/>
            </a:lvl2pPr>
            <a:lvl3pPr marL="3971056" indent="0">
              <a:buNone/>
              <a:defRPr sz="7800" b="1"/>
            </a:lvl3pPr>
            <a:lvl4pPr marL="5956584" indent="0">
              <a:buNone/>
              <a:defRPr sz="6900" b="1"/>
            </a:lvl4pPr>
            <a:lvl5pPr marL="7942113" indent="0">
              <a:buNone/>
              <a:defRPr sz="6900" b="1"/>
            </a:lvl5pPr>
            <a:lvl6pPr marL="9927641" indent="0">
              <a:buNone/>
              <a:defRPr sz="6900" b="1"/>
            </a:lvl6pPr>
            <a:lvl7pPr marL="11913169" indent="0">
              <a:buNone/>
              <a:defRPr sz="6900" b="1"/>
            </a:lvl7pPr>
            <a:lvl8pPr marL="13898697" indent="0">
              <a:buNone/>
              <a:defRPr sz="6900" b="1"/>
            </a:lvl8pPr>
            <a:lvl9pPr marL="15884225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10439400"/>
            <a:ext cx="16167100" cy="18966182"/>
          </a:xfrm>
        </p:spPr>
        <p:txBody>
          <a:bodyPr/>
          <a:lstStyle>
            <a:lvl1pPr>
              <a:defRPr sz="10400"/>
            </a:lvl1pPr>
            <a:lvl2pPr>
              <a:defRPr sz="8700"/>
            </a:lvl2pPr>
            <a:lvl3pPr>
              <a:defRPr sz="78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310640"/>
            <a:ext cx="12033252" cy="5577840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310643"/>
            <a:ext cx="20447000" cy="28094942"/>
          </a:xfrm>
        </p:spPr>
        <p:txBody>
          <a:bodyPr/>
          <a:lstStyle>
            <a:lvl1pPr>
              <a:defRPr sz="13900"/>
            </a:lvl1pPr>
            <a:lvl2pPr>
              <a:defRPr sz="12200"/>
            </a:lvl2pPr>
            <a:lvl3pPr>
              <a:defRPr sz="104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6888483"/>
            <a:ext cx="12033252" cy="22517102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23042880"/>
            <a:ext cx="21945600" cy="2720342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941320"/>
            <a:ext cx="21945600" cy="19751040"/>
          </a:xfrm>
        </p:spPr>
        <p:txBody>
          <a:bodyPr/>
          <a:lstStyle>
            <a:lvl1pPr marL="0" indent="0">
              <a:buNone/>
              <a:defRPr sz="13900"/>
            </a:lvl1pPr>
            <a:lvl2pPr marL="1985528" indent="0">
              <a:buNone/>
              <a:defRPr sz="12200"/>
            </a:lvl2pPr>
            <a:lvl3pPr marL="3971056" indent="0">
              <a:buNone/>
              <a:defRPr sz="10400"/>
            </a:lvl3pPr>
            <a:lvl4pPr marL="5956584" indent="0">
              <a:buNone/>
              <a:defRPr sz="8700"/>
            </a:lvl4pPr>
            <a:lvl5pPr marL="7942113" indent="0">
              <a:buNone/>
              <a:defRPr sz="8700"/>
            </a:lvl5pPr>
            <a:lvl6pPr marL="9927641" indent="0">
              <a:buNone/>
              <a:defRPr sz="8700"/>
            </a:lvl6pPr>
            <a:lvl7pPr marL="11913169" indent="0">
              <a:buNone/>
              <a:defRPr sz="8700"/>
            </a:lvl7pPr>
            <a:lvl8pPr marL="13898697" indent="0">
              <a:buNone/>
              <a:defRPr sz="8700"/>
            </a:lvl8pPr>
            <a:lvl9pPr marL="15884225" indent="0">
              <a:buNone/>
              <a:defRPr sz="8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5763222"/>
            <a:ext cx="21945600" cy="3863338"/>
          </a:xfrm>
        </p:spPr>
        <p:txBody>
          <a:bodyPr/>
          <a:lstStyle>
            <a:lvl1pPr marL="0" indent="0">
              <a:buNone/>
              <a:defRPr sz="6100"/>
            </a:lvl1pPr>
            <a:lvl2pPr marL="1985528" indent="0">
              <a:buNone/>
              <a:defRPr sz="5200"/>
            </a:lvl2pPr>
            <a:lvl3pPr marL="3971056" indent="0">
              <a:buNone/>
              <a:defRPr sz="4300"/>
            </a:lvl3pPr>
            <a:lvl4pPr marL="5956584" indent="0">
              <a:buNone/>
              <a:defRPr sz="3900"/>
            </a:lvl4pPr>
            <a:lvl5pPr marL="7942113" indent="0">
              <a:buNone/>
              <a:defRPr sz="3900"/>
            </a:lvl5pPr>
            <a:lvl6pPr marL="9927641" indent="0">
              <a:buNone/>
              <a:defRPr sz="3900"/>
            </a:lvl6pPr>
            <a:lvl7pPr marL="11913169" indent="0">
              <a:buNone/>
              <a:defRPr sz="3900"/>
            </a:lvl7pPr>
            <a:lvl8pPr marL="13898697" indent="0">
              <a:buNone/>
              <a:defRPr sz="3900"/>
            </a:lvl8pPr>
            <a:lvl9pPr marL="15884225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318262"/>
            <a:ext cx="32918400" cy="5486400"/>
          </a:xfrm>
          <a:prstGeom prst="rect">
            <a:avLst/>
          </a:prstGeom>
        </p:spPr>
        <p:txBody>
          <a:bodyPr vert="horz" lIns="397106" tIns="198553" rIns="397106" bIns="19855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7680963"/>
            <a:ext cx="32918400" cy="21724622"/>
          </a:xfrm>
          <a:prstGeom prst="rect">
            <a:avLst/>
          </a:prstGeom>
        </p:spPr>
        <p:txBody>
          <a:bodyPr vert="horz" lIns="397106" tIns="198553" rIns="397106" bIns="1985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80B6B-4AB0-4CDE-B8F1-FB51BCED590C}" type="datetimeFigureOut">
              <a:rPr lang="en-US" smtClean="0"/>
              <a:pPr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30510482"/>
            <a:ext cx="11582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30510482"/>
            <a:ext cx="8534400" cy="1752600"/>
          </a:xfrm>
          <a:prstGeom prst="rect">
            <a:avLst/>
          </a:prstGeom>
        </p:spPr>
        <p:txBody>
          <a:bodyPr vert="horz" lIns="397106" tIns="198553" rIns="397106" bIns="198553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C485-4BC9-4703-BF9E-E315CCA6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1056" rtl="0" eaLnBrk="1" latinLnBrk="0" hangingPunct="1">
        <a:spcBef>
          <a:spcPct val="0"/>
        </a:spcBef>
        <a:buNone/>
        <a:defRPr sz="19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9146" indent="-1489146" algn="l" defTabSz="3971056" rtl="0" eaLnBrk="1" latinLnBrk="0" hangingPunct="1">
        <a:spcBef>
          <a:spcPct val="20000"/>
        </a:spcBef>
        <a:buFont typeface="Arial" pitchFamily="34" charset="0"/>
        <a:buChar char="•"/>
        <a:defRPr sz="13900" kern="1200">
          <a:solidFill>
            <a:schemeClr val="tx1"/>
          </a:solidFill>
          <a:latin typeface="+mn-lt"/>
          <a:ea typeface="+mn-ea"/>
          <a:cs typeface="+mn-cs"/>
        </a:defRPr>
      </a:lvl1pPr>
      <a:lvl2pPr marL="3226483" indent="-1240955" algn="l" defTabSz="3971056" rtl="0" eaLnBrk="1" latinLnBrk="0" hangingPunct="1">
        <a:spcBef>
          <a:spcPct val="20000"/>
        </a:spcBef>
        <a:buFont typeface="Arial" pitchFamily="34" charset="0"/>
        <a:buChar char="–"/>
        <a:defRPr sz="12200" kern="1200">
          <a:solidFill>
            <a:schemeClr val="tx1"/>
          </a:solidFill>
          <a:latin typeface="+mn-lt"/>
          <a:ea typeface="+mn-ea"/>
          <a:cs typeface="+mn-cs"/>
        </a:defRPr>
      </a:lvl2pPr>
      <a:lvl3pPr marL="4963820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6949349" indent="-992764" algn="l" defTabSz="3971056" rtl="0" eaLnBrk="1" latinLnBrk="0" hangingPunct="1">
        <a:spcBef>
          <a:spcPct val="20000"/>
        </a:spcBef>
        <a:buFont typeface="Arial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934877" indent="-992764" algn="l" defTabSz="3971056" rtl="0" eaLnBrk="1" latinLnBrk="0" hangingPunct="1">
        <a:spcBef>
          <a:spcPct val="20000"/>
        </a:spcBef>
        <a:buFont typeface="Arial" pitchFamily="34" charset="0"/>
        <a:buChar char="»"/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20405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2905933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4891461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6876989" indent="-992764" algn="l" defTabSz="3971056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85528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2pPr>
      <a:lvl3pPr marL="3971056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956584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942113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927641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913169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898697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884225" algn="l" defTabSz="3971056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463042"/>
            <a:ext cx="32994600" cy="280415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7200" dirty="0" smtClean="0"/>
              <a:t>Title</a:t>
            </a:r>
            <a:r>
              <a:rPr lang="en-US" sz="7200" dirty="0"/>
              <a:t/>
            </a:r>
            <a:br>
              <a:rPr lang="en-US" sz="7200" dirty="0"/>
            </a:br>
            <a:r>
              <a:rPr lang="en-US" sz="7200" dirty="0"/>
              <a:t>Authors &amp; </a:t>
            </a:r>
            <a:r>
              <a:rPr lang="en-US" sz="7200" dirty="0" smtClean="0"/>
              <a:t>Affiliation (72 Point Type)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410200"/>
            <a:ext cx="10668000" cy="25679400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</a:rPr>
              <a:t>Header Text (60 Point Type)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Body Text  (28 Point Type)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335000" y="5486400"/>
            <a:ext cx="10058400" cy="256489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31600" y="5562600"/>
            <a:ext cx="10591800" cy="255727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397106" tIns="198553" rIns="397106" bIns="198553" rtlCol="0">
            <a:normAutofit/>
          </a:bodyPr>
          <a:lstStyle/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Header Text (60 Point Type)</a:t>
            </a:r>
          </a:p>
          <a:p>
            <a:pPr marL="0" marR="0" lvl="0" indent="0" algn="ctr" defTabSz="397105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Body Text  (28 Point Type)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Authors &amp; Affiliation (72 Point Type)</vt:lpstr>
    </vt:vector>
  </TitlesOfParts>
  <Company>Broome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(72 Point Type) Authors &amp; Affiliation</dc:title>
  <dc:creator>William S. Altman</dc:creator>
  <cp:lastModifiedBy>William S. Altman</cp:lastModifiedBy>
  <cp:revision>3</cp:revision>
  <dcterms:created xsi:type="dcterms:W3CDTF">2016-01-23T16:44:51Z</dcterms:created>
  <dcterms:modified xsi:type="dcterms:W3CDTF">2016-01-23T16:56:24Z</dcterms:modified>
</cp:coreProperties>
</file>